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71" r:id="rId3"/>
    <p:sldId id="280" r:id="rId4"/>
    <p:sldId id="282" r:id="rId5"/>
    <p:sldId id="281" r:id="rId6"/>
    <p:sldId id="283" r:id="rId7"/>
    <p:sldId id="288" r:id="rId8"/>
    <p:sldId id="289" r:id="rId9"/>
    <p:sldId id="257" r:id="rId10"/>
    <p:sldId id="290" r:id="rId11"/>
    <p:sldId id="284" r:id="rId12"/>
    <p:sldId id="285" r:id="rId13"/>
    <p:sldId id="286" r:id="rId14"/>
    <p:sldId id="28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AM70 12</a:t>
            </a:r>
            <a:r>
              <a:rPr lang="zh-CN" altLang="en-US" dirty="0"/>
              <a:t>周 波马训练回顾</a:t>
            </a:r>
            <a:endParaRPr lang="en-US" dirty="0"/>
          </a:p>
        </p:txBody>
      </p:sp>
      <p:pic>
        <p:nvPicPr>
          <p:cNvPr id="7" name="Picture Placeholder 6" descr="Two people lifting weights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Picture Placeholder 7" descr="Closeup of Granny Smith apple and tape measure"/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/>
      </p:pic>
      <p:pic>
        <p:nvPicPr>
          <p:cNvPr id="9" name="Picture Placeholder 8" descr="Man and woman running on indoor track"/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个人经验总结，仅供参考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D56E-2D0B-3ACD-0A8F-A497B460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最后一周训练情况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3D49B-EC98-2407-FABE-728E5C1EB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2270C-2B82-C610-EE29-134D4D3AA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14500"/>
            <a:ext cx="9144000" cy="28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AE8E-017E-0799-B23C-6FB8F594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比赛中遇到的问题和应对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D76E4-64D5-FDA1-AC8E-0E548A830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节奏控制比较差，容易受影响</a:t>
            </a:r>
            <a:endParaRPr lang="en-US" altLang="zh-CN" dirty="0"/>
          </a:p>
          <a:p>
            <a:pPr lvl="1"/>
            <a:r>
              <a:rPr lang="zh-CN" altLang="en-US" dirty="0"/>
              <a:t>前半程除了第一公里，都有些超速，但总体尚可</a:t>
            </a:r>
            <a:endParaRPr lang="en-US" altLang="zh-CN" dirty="0"/>
          </a:p>
          <a:p>
            <a:r>
              <a:rPr lang="zh-CN" altLang="en-US" dirty="0"/>
              <a:t>掉盐丸，还跑回去捡</a:t>
            </a:r>
            <a:endParaRPr lang="en-US" altLang="zh-CN" dirty="0"/>
          </a:p>
          <a:p>
            <a:r>
              <a:rPr lang="en-US" dirty="0"/>
              <a:t>25</a:t>
            </a:r>
            <a:r>
              <a:rPr lang="zh-CN" altLang="en-US" dirty="0"/>
              <a:t>公里处左小腿前侧抽筋</a:t>
            </a:r>
            <a:endParaRPr lang="en-US" altLang="zh-CN" dirty="0"/>
          </a:p>
          <a:p>
            <a:pPr lvl="1"/>
            <a:r>
              <a:rPr lang="zh-CN" altLang="en-US" dirty="0"/>
              <a:t>减速，吃盐丸，拉伸</a:t>
            </a:r>
            <a:endParaRPr lang="en-US" altLang="zh-CN" dirty="0"/>
          </a:p>
          <a:p>
            <a:r>
              <a:rPr lang="zh-CN" altLang="en-US" dirty="0"/>
              <a:t>伤心破后两腿后侧抽筋</a:t>
            </a:r>
            <a:endParaRPr lang="en-US" altLang="zh-CN" dirty="0"/>
          </a:p>
          <a:p>
            <a:pPr lvl="1"/>
            <a:r>
              <a:rPr lang="zh-CN" altLang="en-US" dirty="0"/>
              <a:t>减速，吃盐丸，拉伸</a:t>
            </a:r>
            <a:endParaRPr lang="en-US" altLang="zh-CN" dirty="0"/>
          </a:p>
          <a:p>
            <a:r>
              <a:rPr lang="zh-CN" altLang="en-US" dirty="0"/>
              <a:t>这次比赛抽筋处理得比较好</a:t>
            </a:r>
            <a:endParaRPr lang="en-US" altLang="zh-CN" dirty="0"/>
          </a:p>
          <a:p>
            <a:pPr lvl="1"/>
            <a:r>
              <a:rPr lang="zh-CN" altLang="en-US" dirty="0"/>
              <a:t>训练有效果，虽然抽筋了，但是后半程强度训练有效：</a:t>
            </a:r>
            <a:endParaRPr lang="en-US" altLang="zh-CN" dirty="0"/>
          </a:p>
          <a:p>
            <a:pPr lvl="2"/>
            <a:r>
              <a:rPr lang="zh-CN" altLang="en-US" dirty="0"/>
              <a:t>降速到 </a:t>
            </a:r>
            <a:r>
              <a:rPr lang="en-US" altLang="zh-CN" dirty="0"/>
              <a:t>4:20-4:25 </a:t>
            </a:r>
            <a:r>
              <a:rPr lang="zh-CN" altLang="en-US" dirty="0"/>
              <a:t>配合下坡，有效缓解</a:t>
            </a:r>
            <a:endParaRPr lang="en-US" altLang="zh-CN" dirty="0"/>
          </a:p>
          <a:p>
            <a:pPr lvl="2"/>
            <a:r>
              <a:rPr lang="zh-CN" altLang="en-US" dirty="0"/>
              <a:t>下雨也有效缓解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21ECD-4C98-D8CB-9C8F-9C9E7FF87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82" y="778933"/>
            <a:ext cx="1924676" cy="341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DF3284-BD86-D60C-5726-F96B931C9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958" y="778933"/>
            <a:ext cx="162538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A28D-5E22-45BC-835F-CCCD50EF7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回顾和总结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79EA-4F5C-9846-4C52-59B4272C7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选择并制定合理得计划，并努力完成</a:t>
            </a:r>
            <a:endParaRPr lang="en-US" altLang="zh-CN" dirty="0"/>
          </a:p>
          <a:p>
            <a:pPr lvl="1"/>
            <a:r>
              <a:rPr lang="zh-CN" altLang="en-US" dirty="0"/>
              <a:t>目标必须契合实际</a:t>
            </a:r>
            <a:endParaRPr lang="en-US" altLang="zh-CN" dirty="0"/>
          </a:p>
          <a:p>
            <a:pPr lvl="1"/>
            <a:r>
              <a:rPr lang="zh-CN" altLang="en-US" dirty="0"/>
              <a:t>缺课不要通过加课找补</a:t>
            </a:r>
            <a:endParaRPr lang="en-US" altLang="zh-CN" dirty="0"/>
          </a:p>
          <a:p>
            <a:r>
              <a:rPr lang="zh-CN" altLang="en-US" dirty="0"/>
              <a:t>强度训练很重要</a:t>
            </a:r>
            <a:endParaRPr lang="en-US" altLang="zh-CN" dirty="0"/>
          </a:p>
          <a:p>
            <a:pPr lvl="1"/>
            <a:r>
              <a:rPr lang="zh-CN" altLang="en-US" dirty="0"/>
              <a:t>短距离高速间隔对提高速度和速度感很有效，但不是必须的，</a:t>
            </a:r>
            <a:endParaRPr lang="en-US" altLang="zh-CN" dirty="0"/>
          </a:p>
          <a:p>
            <a:pPr lvl="1"/>
            <a:r>
              <a:rPr lang="zh-CN" altLang="en-US" dirty="0"/>
              <a:t>如果需要避免受伤，可以用更长距离的间隔做训练，直至马速</a:t>
            </a:r>
            <a:endParaRPr lang="en-US" altLang="zh-CN" dirty="0"/>
          </a:p>
          <a:p>
            <a:pPr lvl="1"/>
            <a:r>
              <a:rPr lang="zh-CN" altLang="en-US" dirty="0"/>
              <a:t>半马、马速，马速</a:t>
            </a:r>
            <a:r>
              <a:rPr lang="en-US" altLang="zh-CN" dirty="0"/>
              <a:t>+10</a:t>
            </a:r>
            <a:r>
              <a:rPr lang="zh-CN" altLang="en-US" dirty="0"/>
              <a:t>的强度训练最重要，一定要多跑这个速度范围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C00000"/>
                </a:solidFill>
              </a:rPr>
              <a:t>增加后半程强度训练，明显改善抽筋问题，</a:t>
            </a:r>
            <a:endParaRPr lang="en-US" altLang="zh-CN" dirty="0">
              <a:solidFill>
                <a:srgbClr val="C00000"/>
              </a:solidFill>
            </a:endParaRPr>
          </a:p>
          <a:p>
            <a:pPr lvl="2"/>
            <a:r>
              <a:rPr lang="zh-CN" altLang="en-US" dirty="0">
                <a:solidFill>
                  <a:srgbClr val="C00000"/>
                </a:solidFill>
              </a:rPr>
              <a:t>抽筋延后，抽得没那么严重</a:t>
            </a:r>
            <a:endParaRPr lang="en-US" dirty="0">
              <a:solidFill>
                <a:srgbClr val="C00000"/>
              </a:solidFill>
            </a:endParaRPr>
          </a:p>
          <a:p>
            <a:pPr lvl="2"/>
            <a:r>
              <a:rPr lang="zh-CN" altLang="en-US" dirty="0">
                <a:solidFill>
                  <a:srgbClr val="C00000"/>
                </a:solidFill>
              </a:rPr>
              <a:t>提高恢复跑的配速，减低对完赛目标的影响</a:t>
            </a:r>
            <a:endParaRPr lang="en-US" altLang="zh-C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C71F-B99B-3B79-815E-1F5C95E9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回顾和总结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B21B8-4603-1BFC-5246-C3787311F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加入一个跑团非常有帮助，少走很多弯路，解决很多问题</a:t>
            </a:r>
            <a:endParaRPr lang="en-US" altLang="zh-CN" dirty="0"/>
          </a:p>
          <a:p>
            <a:r>
              <a:rPr lang="zh-CN" altLang="en-US" dirty="0"/>
              <a:t>学会与伤痛共存</a:t>
            </a:r>
            <a:endParaRPr lang="en-US" altLang="zh-CN" dirty="0"/>
          </a:p>
          <a:p>
            <a:pPr lvl="1"/>
            <a:r>
              <a:rPr lang="zh-CN" altLang="en-US" dirty="0"/>
              <a:t>遇到伤痛应立刻确认，调整，直至停止，并及时从伤痛中恢复</a:t>
            </a:r>
            <a:endParaRPr lang="en-US" altLang="zh-CN" dirty="0"/>
          </a:p>
          <a:p>
            <a:pPr lvl="1"/>
            <a:r>
              <a:rPr lang="zh-CN" altLang="en-US" dirty="0"/>
              <a:t>热敷很有效，一日三敷，但也要尝试多种手段增强恢复效果</a:t>
            </a:r>
            <a:endParaRPr lang="en-US" altLang="zh-CN" dirty="0"/>
          </a:p>
          <a:p>
            <a:pPr lvl="1"/>
            <a:r>
              <a:rPr lang="zh-CN" altLang="en-US" dirty="0"/>
              <a:t>热身很重要，慢跑可以热身，但遇到极端天气，还是先在室内完成热身</a:t>
            </a:r>
            <a:endParaRPr lang="en-US" altLang="zh-CN" dirty="0"/>
          </a:p>
          <a:p>
            <a:r>
              <a:rPr lang="zh-CN" altLang="en-US" dirty="0"/>
              <a:t>保持心情愉快，养成习惯很重要</a:t>
            </a:r>
            <a:endParaRPr lang="en-US" altLang="zh-CN" dirty="0"/>
          </a:p>
          <a:p>
            <a:pPr lvl="1"/>
            <a:r>
              <a:rPr lang="zh-CN" altLang="en-US" dirty="0"/>
              <a:t>训练没压力</a:t>
            </a:r>
            <a:endParaRPr lang="en-US" altLang="zh-CN" dirty="0"/>
          </a:p>
          <a:p>
            <a:pPr lvl="1"/>
            <a:r>
              <a:rPr lang="zh-CN" altLang="en-US" dirty="0"/>
              <a:t>比赛没压力</a:t>
            </a:r>
            <a:endParaRPr lang="en-US" altLang="zh-CN" dirty="0"/>
          </a:p>
          <a:p>
            <a:r>
              <a:rPr lang="zh-CN" altLang="en-US" dirty="0"/>
              <a:t>我个人</a:t>
            </a:r>
            <a:r>
              <a:rPr lang="en-US" altLang="zh-CN" dirty="0"/>
              <a:t>Taper</a:t>
            </a:r>
            <a:r>
              <a:rPr lang="zh-CN" altLang="en-US" dirty="0"/>
              <a:t>还是要控制口腹之欲，跑完涨体重了</a:t>
            </a:r>
            <a:endParaRPr lang="en-US" altLang="zh-CN" dirty="0"/>
          </a:p>
          <a:p>
            <a:r>
              <a:rPr lang="zh-CN" altLang="en-US" dirty="0"/>
              <a:t>学会掌握比赛节奏</a:t>
            </a:r>
            <a:endParaRPr lang="en-US" altLang="zh-CN" dirty="0"/>
          </a:p>
          <a:p>
            <a:pPr lvl="1"/>
            <a:r>
              <a:rPr lang="zh-CN" altLang="en-US" dirty="0"/>
              <a:t>不受他人影响</a:t>
            </a:r>
            <a:endParaRPr lang="en-US" altLang="zh-CN" dirty="0"/>
          </a:p>
          <a:p>
            <a:pPr lvl="1"/>
            <a:r>
              <a:rPr lang="zh-CN" altLang="en-US" dirty="0"/>
              <a:t>遇到情况，不要有压力</a:t>
            </a:r>
            <a:endParaRPr lang="en-US" altLang="zh-CN" dirty="0"/>
          </a:p>
          <a:p>
            <a:pPr lvl="2"/>
            <a:r>
              <a:rPr lang="zh-CN" altLang="en-US" dirty="0"/>
              <a:t>抽筋了，但也完成了目标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D763-A026-00EB-6849-BEB65535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还需要继续努力的地方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4B7E4-01FB-A183-77BB-B7795BB8B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比赛装备和补给，尤其是盐丸等还需要改进</a:t>
            </a:r>
            <a:endParaRPr lang="en-US" altLang="zh-CN" dirty="0"/>
          </a:p>
          <a:p>
            <a:pPr lvl="1"/>
            <a:r>
              <a:rPr lang="zh-CN" altLang="en-US" dirty="0"/>
              <a:t>虽然跑团大神分享了很多，但还没有找到适合我的方法</a:t>
            </a:r>
            <a:endParaRPr lang="en-US" altLang="zh-CN" dirty="0"/>
          </a:p>
          <a:p>
            <a:r>
              <a:rPr lang="zh-CN" altLang="en-US" dirty="0"/>
              <a:t>继续学习和伤痛共存</a:t>
            </a:r>
            <a:endParaRPr lang="en-US" altLang="zh-CN" dirty="0"/>
          </a:p>
          <a:p>
            <a:r>
              <a:rPr lang="zh-CN" altLang="en-US" dirty="0"/>
              <a:t>训练计划一定要有针对性</a:t>
            </a:r>
            <a:endParaRPr lang="en-US" altLang="zh-CN" dirty="0"/>
          </a:p>
          <a:p>
            <a:pPr lvl="1"/>
            <a:r>
              <a:rPr lang="zh-CN" altLang="en-US" dirty="0"/>
              <a:t>目标合理明确</a:t>
            </a:r>
            <a:endParaRPr lang="en-US" altLang="zh-CN" dirty="0"/>
          </a:p>
          <a:p>
            <a:pPr lvl="1"/>
            <a:r>
              <a:rPr lang="zh-CN" altLang="en-US" dirty="0"/>
              <a:t>事先了解赛道和气候，针对特定比赛作特定调整很重要</a:t>
            </a:r>
            <a:endParaRPr lang="en-US" altLang="zh-CN" dirty="0"/>
          </a:p>
          <a:p>
            <a:r>
              <a:rPr lang="zh-CN" altLang="en-US" dirty="0"/>
              <a:t>下坡跑还是问题，需要学习跑姿和增加训练</a:t>
            </a:r>
            <a:endParaRPr lang="en-US" altLang="zh-CN" dirty="0"/>
          </a:p>
          <a:p>
            <a:r>
              <a:rPr lang="zh-CN" altLang="en-US" dirty="0"/>
              <a:t>跑姿太难看</a:t>
            </a:r>
            <a:endParaRPr lang="en-US" altLang="zh-CN" dirty="0"/>
          </a:p>
          <a:p>
            <a:pPr lvl="1"/>
            <a:r>
              <a:rPr lang="zh-CN" altLang="en-US" dirty="0"/>
              <a:t>跑步经济性差，容易受伤</a:t>
            </a:r>
            <a:endParaRPr lang="en-US" altLang="zh-CN" dirty="0"/>
          </a:p>
          <a:p>
            <a:pPr lvl="1"/>
            <a:r>
              <a:rPr lang="zh-CN" altLang="en-US" dirty="0"/>
              <a:t>不上照</a:t>
            </a:r>
            <a:endParaRPr lang="en-US" altLang="zh-CN" dirty="0"/>
          </a:p>
          <a:p>
            <a:r>
              <a:rPr lang="zh-CN" altLang="en-US" dirty="0"/>
              <a:t>学习掌握比赛节奏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36013" y="4131733"/>
            <a:ext cx="3125787" cy="2040468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/>
              <a:t>享受跑步的乐趣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sz="2000" dirty="0"/>
              <a:t>谢谢观看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CE14393-4C80-FD5E-FC68-9A61AA1350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0625"/>
          <a:stretch>
            <a:fillRect/>
          </a:stretch>
        </p:blipFill>
        <p:spPr>
          <a:xfrm>
            <a:off x="1151467" y="558799"/>
            <a:ext cx="3130612" cy="2650066"/>
          </a:xfrm>
        </p:spPr>
      </p:pic>
      <p:pic>
        <p:nvPicPr>
          <p:cNvPr id="1026" name="Picture 2" descr="IMG_8101 (2)">
            <a:extLst>
              <a:ext uri="{FF2B5EF4-FFF2-40B4-BE49-F238E27FC236}">
                <a16:creationId xmlns:a16="http://schemas.microsoft.com/office/drawing/2014/main" id="{DA362DDC-1DF5-A6DA-C7C8-4E04B0AF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3" y="558799"/>
            <a:ext cx="2595457" cy="39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381C82-2A89-849F-51C8-5629F06EE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7" y="3516250"/>
            <a:ext cx="1758968" cy="2631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703FD4-34AF-58BE-1009-DFC34559C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558" y="685799"/>
            <a:ext cx="1812975" cy="27171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456216-413F-DEE3-49EF-97AD5A5413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57" y="3516250"/>
            <a:ext cx="1755936" cy="2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计划开始前状态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9" y="1714500"/>
            <a:ext cx="5012267" cy="4462272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身体</a:t>
            </a:r>
            <a:endParaRPr lang="en-US" altLang="zh-CN" dirty="0"/>
          </a:p>
          <a:p>
            <a:pPr lvl="1"/>
            <a:r>
              <a:rPr lang="zh-CN" altLang="en-US" dirty="0"/>
              <a:t>伤痛</a:t>
            </a:r>
            <a:endParaRPr lang="en-US" altLang="zh-CN" dirty="0"/>
          </a:p>
          <a:p>
            <a:pPr lvl="2"/>
            <a:r>
              <a:rPr lang="zh-CN" altLang="en-US" dirty="0"/>
              <a:t>右腿：腘绳肌，梨状肌</a:t>
            </a:r>
            <a:endParaRPr lang="en-US" altLang="zh-CN" dirty="0"/>
          </a:p>
          <a:p>
            <a:pPr lvl="2"/>
            <a:r>
              <a:rPr lang="zh-CN" altLang="en-US" dirty="0"/>
              <a:t>左腿：小腿外后侧 </a:t>
            </a:r>
            <a:r>
              <a:rPr lang="en-US" altLang="zh-CN" dirty="0"/>
              <a:t>Calf</a:t>
            </a:r>
          </a:p>
          <a:p>
            <a:pPr lvl="1"/>
            <a:r>
              <a:rPr lang="zh-CN" altLang="en-US" dirty="0"/>
              <a:t>体能</a:t>
            </a:r>
            <a:endParaRPr lang="en-US" altLang="zh-CN" dirty="0"/>
          </a:p>
          <a:p>
            <a:pPr lvl="2"/>
            <a:r>
              <a:rPr lang="zh-CN" altLang="en-US" dirty="0"/>
              <a:t>低强度训练打底，低强度耐力还不错</a:t>
            </a:r>
            <a:endParaRPr lang="en-US" altLang="zh-CN" dirty="0"/>
          </a:p>
          <a:p>
            <a:pPr lvl="2"/>
            <a:r>
              <a:rPr lang="zh-CN" altLang="en-US" dirty="0"/>
              <a:t>休息了</a:t>
            </a:r>
            <a:r>
              <a:rPr lang="en-US" altLang="zh-CN" dirty="0"/>
              <a:t>2-3</a:t>
            </a:r>
            <a:r>
              <a:rPr lang="zh-CN" altLang="en-US" dirty="0"/>
              <a:t>周，体力全部恢复，伤痛恢复慢</a:t>
            </a:r>
            <a:endParaRPr lang="en-US" altLang="zh-CN" dirty="0"/>
          </a:p>
          <a:p>
            <a:r>
              <a:rPr lang="zh-CN" altLang="en-US" dirty="0"/>
              <a:t>跑步能力</a:t>
            </a:r>
            <a:endParaRPr lang="en-US" altLang="zh-CN" dirty="0"/>
          </a:p>
          <a:p>
            <a:pPr lvl="1"/>
            <a:r>
              <a:rPr lang="zh-CN" altLang="en-US" dirty="0"/>
              <a:t>没有破三经历，没有大型比赛经验</a:t>
            </a:r>
            <a:endParaRPr lang="en-US" altLang="zh-CN" dirty="0"/>
          </a:p>
          <a:p>
            <a:pPr lvl="1"/>
            <a:r>
              <a:rPr lang="zh-CN" altLang="en-US" dirty="0"/>
              <a:t>全马：伊利马拉松，</a:t>
            </a:r>
            <a:r>
              <a:rPr lang="en-US" altLang="zh-CN" dirty="0"/>
              <a:t>3:04:24</a:t>
            </a:r>
            <a:r>
              <a:rPr lang="zh-CN" altLang="en-US" dirty="0"/>
              <a:t>，</a:t>
            </a:r>
            <a:r>
              <a:rPr lang="en-US" altLang="zh-CN" dirty="0"/>
              <a:t>2022-09</a:t>
            </a:r>
          </a:p>
          <a:p>
            <a:pPr lvl="1"/>
            <a:r>
              <a:rPr lang="zh-CN" altLang="en-US" dirty="0"/>
              <a:t>半马：训练中：</a:t>
            </a:r>
            <a:r>
              <a:rPr lang="en-US" altLang="zh-CN" dirty="0"/>
              <a:t>1:25:25</a:t>
            </a:r>
            <a:r>
              <a:rPr lang="zh-CN" altLang="en-US" dirty="0"/>
              <a:t>，</a:t>
            </a:r>
            <a:r>
              <a:rPr lang="en-US" altLang="zh-CN" dirty="0"/>
              <a:t>2022-11</a:t>
            </a:r>
          </a:p>
          <a:p>
            <a:pPr lvl="1"/>
            <a:r>
              <a:rPr lang="en-US" dirty="0"/>
              <a:t>5K: </a:t>
            </a:r>
            <a:r>
              <a:rPr lang="en-US" altLang="zh-CN" dirty="0"/>
              <a:t>Ottawa Big cookie</a:t>
            </a:r>
            <a:r>
              <a:rPr lang="zh-CN" altLang="en-US" dirty="0"/>
              <a:t>，</a:t>
            </a:r>
            <a:r>
              <a:rPr lang="en-US" altLang="zh-CN" dirty="0"/>
              <a:t>18:25</a:t>
            </a:r>
            <a:r>
              <a:rPr lang="zh-CN" altLang="en-US" dirty="0"/>
              <a:t>，</a:t>
            </a:r>
            <a:r>
              <a:rPr lang="en-US" altLang="zh-CN" dirty="0"/>
              <a:t>2022-10</a:t>
            </a:r>
          </a:p>
          <a:p>
            <a:pPr lvl="1"/>
            <a:r>
              <a:rPr lang="en-US" dirty="0"/>
              <a:t>1K: </a:t>
            </a:r>
            <a:r>
              <a:rPr lang="zh-CN" altLang="en-US" dirty="0"/>
              <a:t>训练中：</a:t>
            </a:r>
            <a:r>
              <a:rPr lang="en-US" dirty="0"/>
              <a:t>3:22</a:t>
            </a:r>
            <a:r>
              <a:rPr lang="zh-CN" altLang="en-US" dirty="0"/>
              <a:t>，</a:t>
            </a:r>
            <a:r>
              <a:rPr lang="en-US" altLang="zh-CN" dirty="0"/>
              <a:t>2022-07-29</a:t>
            </a:r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没有完整完成过任何计划的记录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042DB2-7A14-795E-E9D9-AF7244CB6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153" y="1997329"/>
            <a:ext cx="6365314" cy="902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690969-3884-73EA-8790-B4661DF70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653" y="1600200"/>
            <a:ext cx="6746314" cy="2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为什么选择 </a:t>
            </a:r>
            <a:r>
              <a:rPr lang="en-US" altLang="zh-CN" dirty="0"/>
              <a:t>AM70 12</a:t>
            </a:r>
            <a:r>
              <a:rPr lang="zh-CN" altLang="en-US" dirty="0"/>
              <a:t>周计划，其他训练策略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9" y="1714500"/>
            <a:ext cx="6180668" cy="4462272"/>
          </a:xfrm>
        </p:spPr>
        <p:txBody>
          <a:bodyPr>
            <a:normAutofit/>
          </a:bodyPr>
          <a:lstStyle/>
          <a:p>
            <a:r>
              <a:rPr lang="en-US" altLang="zh-CN" dirty="0"/>
              <a:t>JD 18</a:t>
            </a:r>
            <a:r>
              <a:rPr lang="zh-CN" altLang="en-US" dirty="0"/>
              <a:t>周强度太大，身体伤痛加剧</a:t>
            </a:r>
            <a:endParaRPr lang="en-US" altLang="zh-CN" dirty="0"/>
          </a:p>
          <a:p>
            <a:r>
              <a:rPr lang="zh-CN" altLang="en-US" dirty="0"/>
              <a:t>休息了</a:t>
            </a:r>
            <a:r>
              <a:rPr lang="en-US" altLang="zh-CN" dirty="0"/>
              <a:t>2-3</a:t>
            </a:r>
            <a:r>
              <a:rPr lang="zh-CN" altLang="en-US" dirty="0"/>
              <a:t>周后，离比赛只有</a:t>
            </a:r>
            <a:r>
              <a:rPr lang="en-US" altLang="zh-CN" dirty="0"/>
              <a:t>12</a:t>
            </a:r>
            <a:r>
              <a:rPr lang="zh-CN" altLang="en-US" dirty="0"/>
              <a:t>周</a:t>
            </a:r>
            <a:endParaRPr lang="en-US" altLang="zh-CN" dirty="0"/>
          </a:p>
          <a:p>
            <a:r>
              <a:rPr lang="en-US" altLang="zh-CN" dirty="0"/>
              <a:t>AM70</a:t>
            </a:r>
            <a:r>
              <a:rPr lang="zh-CN" altLang="en-US" dirty="0"/>
              <a:t>强度相对比较低，尤其是高强度部分</a:t>
            </a:r>
            <a:endParaRPr lang="en-US" altLang="zh-CN" dirty="0"/>
          </a:p>
          <a:p>
            <a:r>
              <a:rPr lang="zh-CN" altLang="en-US" dirty="0"/>
              <a:t>设置了</a:t>
            </a:r>
            <a:r>
              <a:rPr lang="en-US" altLang="zh-CN" dirty="0"/>
              <a:t>A/B/C Goal</a:t>
            </a:r>
            <a:r>
              <a:rPr lang="zh-CN" altLang="en-US" dirty="0"/>
              <a:t>，努力但不强求最佳目标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略微增加</a:t>
            </a:r>
            <a:r>
              <a:rPr lang="en-US" altLang="zh-CN" dirty="0">
                <a:solidFill>
                  <a:srgbClr val="FF0000"/>
                </a:solidFill>
              </a:rPr>
              <a:t>AM70</a:t>
            </a:r>
            <a:r>
              <a:rPr lang="zh-CN" altLang="en-US" dirty="0">
                <a:solidFill>
                  <a:srgbClr val="FF0000"/>
                </a:solidFill>
              </a:rPr>
              <a:t>的低强度部分，尽量完成高强度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如有伤痛，养伤优先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436E0-928B-323D-8FD5-37B500183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590" y="2061959"/>
            <a:ext cx="3555944" cy="41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C171-662E-F6C5-6682-1F06723E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训练准备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4FD6C-B46D-5E87-D608-6BFAD93EE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99" y="1714500"/>
            <a:ext cx="5393267" cy="4462272"/>
          </a:xfrm>
        </p:spPr>
        <p:txBody>
          <a:bodyPr/>
          <a:lstStyle/>
          <a:p>
            <a:r>
              <a:rPr lang="zh-CN" altLang="en-US" dirty="0"/>
              <a:t>准备了一些恢复用的药</a:t>
            </a:r>
            <a:endParaRPr lang="en-US" altLang="zh-CN" dirty="0"/>
          </a:p>
          <a:p>
            <a:r>
              <a:rPr lang="zh-CN" altLang="en-US" dirty="0"/>
              <a:t>准备了冬季训练装备</a:t>
            </a:r>
            <a:endParaRPr lang="en-US" altLang="zh-CN" dirty="0"/>
          </a:p>
          <a:p>
            <a:r>
              <a:rPr lang="zh-CN" altLang="en-US" dirty="0"/>
              <a:t>安排充足时间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E3874-8ACC-A284-7B0C-0CF646F13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2" y="3715663"/>
            <a:ext cx="1542200" cy="2056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CE6E8-2989-C2B8-A62F-B31F11FDD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7" y="3715663"/>
            <a:ext cx="1542200" cy="2056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3F39C-48EE-EDBC-17AA-93E836267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2" y="1407866"/>
            <a:ext cx="1542200" cy="2056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270B28-2D6D-C537-4C59-E0CB449B9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08" y="1407866"/>
            <a:ext cx="1542200" cy="2056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697933-3252-E278-5DD7-BA5F344732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08" y="3715664"/>
            <a:ext cx="1542200" cy="20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没有考虑到的问题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9" y="1714500"/>
            <a:ext cx="9050868" cy="4462272"/>
          </a:xfrm>
        </p:spPr>
        <p:txBody>
          <a:bodyPr>
            <a:normAutofit/>
          </a:bodyPr>
          <a:lstStyle/>
          <a:p>
            <a:r>
              <a:rPr lang="zh-CN" altLang="en-US" dirty="0"/>
              <a:t>首次冬训，对天气的影响估计严重不足</a:t>
            </a:r>
            <a:endParaRPr lang="en-US" altLang="zh-CN" dirty="0"/>
          </a:p>
          <a:p>
            <a:pPr lvl="1"/>
            <a:r>
              <a:rPr lang="zh-CN" altLang="en-US" dirty="0"/>
              <a:t>无法在外训练，低强度，可以用跑步机代替，高强度家里的跑步机不堪使用</a:t>
            </a:r>
            <a:endParaRPr lang="en-US" altLang="zh-CN" dirty="0"/>
          </a:p>
          <a:p>
            <a:pPr lvl="1"/>
            <a:r>
              <a:rPr lang="zh-CN" altLang="en-US" dirty="0"/>
              <a:t>低温、强风、恶劣路况对训练，尤其是高强度训练的影响非常显著</a:t>
            </a:r>
            <a:endParaRPr lang="en-US" altLang="zh-CN" dirty="0"/>
          </a:p>
          <a:p>
            <a:pPr lvl="1"/>
            <a:r>
              <a:rPr lang="zh-CN" altLang="en-US" dirty="0"/>
              <a:t>不知道如何调整，几乎所有的强度课表都没有完成，两个</a:t>
            </a:r>
            <a:r>
              <a:rPr lang="en-US" altLang="zh-CN" dirty="0" err="1"/>
              <a:t>Tuneup</a:t>
            </a:r>
            <a:r>
              <a:rPr lang="zh-CN" altLang="en-US" dirty="0"/>
              <a:t>，一个都没有完成</a:t>
            </a:r>
            <a:endParaRPr lang="en-US" altLang="zh-CN" dirty="0"/>
          </a:p>
          <a:p>
            <a:r>
              <a:rPr lang="zh-CN" altLang="en-US" dirty="0"/>
              <a:t>冬训服装不够</a:t>
            </a:r>
            <a:endParaRPr lang="en-US" altLang="zh-CN" dirty="0"/>
          </a:p>
          <a:p>
            <a:r>
              <a:rPr lang="zh-CN" altLang="en-US" dirty="0"/>
              <a:t>事先没有调查，并安排上下坡训练，在跑群学习后才知道</a:t>
            </a:r>
            <a:endParaRPr lang="en-US" altLang="zh-CN" dirty="0"/>
          </a:p>
          <a:p>
            <a:pPr lvl="1"/>
            <a:r>
              <a:rPr lang="zh-CN" altLang="en-US" dirty="0"/>
              <a:t>中后期才加入</a:t>
            </a:r>
            <a:endParaRPr lang="en-US" altLang="zh-CN" dirty="0"/>
          </a:p>
          <a:p>
            <a:pPr lvl="1"/>
            <a:r>
              <a:rPr lang="zh-CN" altLang="en-US" dirty="0"/>
              <a:t>理解有误，并且条件有限，下坡训练不足</a:t>
            </a:r>
            <a:endParaRPr lang="en-US" altLang="zh-CN" dirty="0"/>
          </a:p>
          <a:p>
            <a:r>
              <a:rPr lang="zh-CN" altLang="en-US" dirty="0"/>
              <a:t>恢复不足</a:t>
            </a:r>
            <a:endParaRPr lang="en-US" altLang="zh-CN" dirty="0"/>
          </a:p>
          <a:p>
            <a:pPr lvl="1"/>
            <a:r>
              <a:rPr lang="zh-CN" altLang="en-US" dirty="0"/>
              <a:t>方法手段有限，没有系统性的恢复课表，安排不足</a:t>
            </a:r>
            <a:endParaRPr lang="en-US" altLang="zh-CN" dirty="0"/>
          </a:p>
          <a:p>
            <a:pPr lvl="1"/>
            <a:r>
              <a:rPr lang="zh-CN" altLang="en-US" dirty="0"/>
              <a:t>膏药过敏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143FCD-A53C-FBCB-12FE-DFB31A80C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066" y="4233172"/>
            <a:ext cx="2345267" cy="18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0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训练中调整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9" y="1714500"/>
            <a:ext cx="6180668" cy="4462272"/>
          </a:xfrm>
        </p:spPr>
        <p:txBody>
          <a:bodyPr>
            <a:normAutofit/>
          </a:bodyPr>
          <a:lstStyle/>
          <a:p>
            <a:r>
              <a:rPr lang="zh-CN" altLang="en-US" dirty="0"/>
              <a:t>增加了上下坡训练</a:t>
            </a:r>
            <a:endParaRPr lang="en-US" altLang="zh-CN" dirty="0"/>
          </a:p>
          <a:p>
            <a:r>
              <a:rPr lang="zh-CN" altLang="en-US" dirty="0">
                <a:solidFill>
                  <a:srgbClr val="C00000"/>
                </a:solidFill>
              </a:rPr>
              <a:t>补课（因天气）</a:t>
            </a:r>
            <a:r>
              <a:rPr lang="en-US" altLang="zh-CN" dirty="0">
                <a:solidFill>
                  <a:srgbClr val="C00000"/>
                </a:solidFill>
              </a:rPr>
              <a:t> – </a:t>
            </a:r>
            <a:r>
              <a:rPr lang="zh-CN" altLang="en-US" dirty="0">
                <a:solidFill>
                  <a:srgbClr val="C00000"/>
                </a:solidFill>
              </a:rPr>
              <a:t>错误的调整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/>
              <a:t>冬训服装不够，勤洗衣服</a:t>
            </a:r>
            <a:endParaRPr lang="en-US" altLang="zh-CN" dirty="0"/>
          </a:p>
          <a:p>
            <a:r>
              <a:rPr lang="zh-CN" altLang="en-US" dirty="0"/>
              <a:t>从跑团 </a:t>
            </a:r>
            <a:r>
              <a:rPr lang="en-US" altLang="zh-CN" dirty="0" err="1"/>
              <a:t>Luchi</a:t>
            </a:r>
            <a:r>
              <a:rPr lang="en-US" altLang="zh-CN" dirty="0"/>
              <a:t> </a:t>
            </a:r>
            <a:r>
              <a:rPr lang="zh-CN" altLang="en-US" dirty="0"/>
              <a:t>处，学到了热敷，每天热敷，使用多种手段恢复，增加恢复时间</a:t>
            </a:r>
            <a:endParaRPr lang="en-US" altLang="zh-CN" dirty="0"/>
          </a:p>
          <a:p>
            <a:r>
              <a:rPr lang="zh-CN" altLang="en-US" dirty="0"/>
              <a:t>从 </a:t>
            </a:r>
            <a:r>
              <a:rPr lang="en-US" altLang="zh-CN" dirty="0"/>
              <a:t>Alan Tou </a:t>
            </a:r>
            <a:r>
              <a:rPr lang="zh-CN" altLang="en-US" dirty="0"/>
              <a:t>那里学到，增加后半程强度训练，非常有效</a:t>
            </a:r>
            <a:endParaRPr lang="en-US" altLang="zh-CN" dirty="0"/>
          </a:p>
          <a:p>
            <a:r>
              <a:rPr lang="zh-CN" altLang="en-US" dirty="0"/>
              <a:t>调整部分强度训练时间</a:t>
            </a:r>
            <a:endParaRPr lang="en-US" altLang="zh-CN" dirty="0"/>
          </a:p>
          <a:p>
            <a:pPr lvl="1"/>
            <a:r>
              <a:rPr lang="zh-CN" altLang="en-US" dirty="0"/>
              <a:t>到下午，有助于完成强度训练课表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0636F-2EAC-F209-6386-6A12A1AE53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550" y="643467"/>
            <a:ext cx="1828800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DDF6A-6F46-E21B-FC38-B062B8077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33" y="4006321"/>
            <a:ext cx="2300817" cy="17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8DD0-8D61-D92F-A3B3-A25753EC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上下坡训练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0A5BF-6891-08D8-E50A-016D189B2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4" y="1950805"/>
            <a:ext cx="10795000" cy="36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DC91-B1CC-1707-2403-E3855392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LR</a:t>
            </a:r>
            <a:r>
              <a:rPr lang="zh-CN" altLang="en-US" dirty="0"/>
              <a:t>里加入后半程强度训练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2DB0A-96A4-5510-236A-C7A95AFB0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03" y="1837132"/>
            <a:ext cx="6370697" cy="43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0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赛前准备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跑团的各种信息分享很有用，准备比较充足</a:t>
            </a:r>
            <a:endParaRPr lang="en-US" altLang="zh-CN" dirty="0"/>
          </a:p>
          <a:p>
            <a:pPr lvl="1"/>
            <a:r>
              <a:rPr lang="zh-CN" altLang="en-US" dirty="0"/>
              <a:t>针对不同气候的各种衣服</a:t>
            </a:r>
            <a:endParaRPr lang="en-US" altLang="zh-CN" dirty="0"/>
          </a:p>
          <a:p>
            <a:pPr lvl="1"/>
            <a:r>
              <a:rPr lang="zh-CN" altLang="en-US" dirty="0"/>
              <a:t>赛中补给：盐丸，能量胶（</a:t>
            </a:r>
            <a:r>
              <a:rPr lang="en-US" altLang="zh-CN" dirty="0"/>
              <a:t>Gu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制定了</a:t>
            </a:r>
            <a:r>
              <a:rPr lang="en-US" altLang="zh-CN" dirty="0"/>
              <a:t>A/B/C Goal</a:t>
            </a:r>
            <a:r>
              <a:rPr lang="zh-CN" altLang="en-US" dirty="0"/>
              <a:t>和相应的策略</a:t>
            </a:r>
            <a:endParaRPr lang="en-US" altLang="zh-CN" dirty="0"/>
          </a:p>
          <a:p>
            <a:pPr lvl="1"/>
            <a:r>
              <a:rPr lang="zh-CN" altLang="en-US" dirty="0"/>
              <a:t>制作 </a:t>
            </a:r>
            <a:r>
              <a:rPr lang="en-US" altLang="zh-CN" dirty="0"/>
              <a:t>Pace Band</a:t>
            </a:r>
            <a:r>
              <a:rPr lang="zh-CN" altLang="en-US" dirty="0"/>
              <a:t>，并输入手表</a:t>
            </a:r>
            <a:endParaRPr lang="en-US" altLang="zh-CN" dirty="0"/>
          </a:p>
          <a:p>
            <a:pPr lvl="1"/>
            <a:r>
              <a:rPr lang="zh-CN" altLang="en-US" dirty="0"/>
              <a:t>购买 </a:t>
            </a:r>
            <a:r>
              <a:rPr lang="en-US" altLang="zh-CN" dirty="0"/>
              <a:t>KT Band </a:t>
            </a:r>
            <a:r>
              <a:rPr lang="zh-CN" altLang="en-US" dirty="0"/>
              <a:t>减缓肌肉压力</a:t>
            </a:r>
            <a:endParaRPr lang="en-US" altLang="zh-CN" dirty="0"/>
          </a:p>
          <a:p>
            <a:r>
              <a:rPr lang="zh-CN" altLang="en-US" dirty="0"/>
              <a:t>最后两周，完全按</a:t>
            </a:r>
            <a:r>
              <a:rPr lang="en-US" altLang="zh-CN" dirty="0"/>
              <a:t>AM70</a:t>
            </a:r>
            <a:r>
              <a:rPr lang="zh-CN" altLang="en-US" dirty="0"/>
              <a:t>进行，没有加课</a:t>
            </a:r>
            <a:endParaRPr lang="en-US" altLang="zh-CN" dirty="0"/>
          </a:p>
          <a:p>
            <a:pPr marL="4572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（除了</a:t>
            </a:r>
            <a:r>
              <a:rPr lang="en-US" altLang="zh-CN" dirty="0"/>
              <a:t>Long Run </a:t>
            </a:r>
            <a:r>
              <a:rPr lang="zh-CN" altLang="en-US" dirty="0"/>
              <a:t>添加了后半程强度）</a:t>
            </a:r>
            <a:endParaRPr lang="en-US" altLang="zh-CN" dirty="0"/>
          </a:p>
          <a:p>
            <a:r>
              <a:rPr lang="zh-CN" altLang="en-US" dirty="0"/>
              <a:t>最后一周，放弃控制体重，放开了 </a:t>
            </a:r>
            <a:r>
              <a:rPr lang="en-US" altLang="zh-CN" dirty="0"/>
              <a:t>Loading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AD975-3279-560A-3668-283F4BE39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0" y="817033"/>
            <a:ext cx="1943100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55E8E-0572-AAEB-60F7-4FBD1A3BC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010" y="817033"/>
            <a:ext cx="2046190" cy="2250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01127-144A-1FAA-F162-1B97AD216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280" y="3564905"/>
            <a:ext cx="3084670" cy="21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111</TotalTime>
  <Words>1466</Words>
  <Application>Microsoft Office PowerPoint</Application>
  <PresentationFormat>Widescreen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Health Fitness 16x9</vt:lpstr>
      <vt:lpstr>AM70 12周 波马训练回顾</vt:lpstr>
      <vt:lpstr>计划开始前状态</vt:lpstr>
      <vt:lpstr>为什么选择 AM70 12周计划，其他训练策略</vt:lpstr>
      <vt:lpstr>训练准备</vt:lpstr>
      <vt:lpstr>没有考虑到的问题</vt:lpstr>
      <vt:lpstr>训练中调整</vt:lpstr>
      <vt:lpstr>上下坡训练</vt:lpstr>
      <vt:lpstr>在LR里加入后半程强度训练</vt:lpstr>
      <vt:lpstr>赛前准备</vt:lpstr>
      <vt:lpstr>最后一周训练情况</vt:lpstr>
      <vt:lpstr>比赛中遇到的问题和应对</vt:lpstr>
      <vt:lpstr>回顾和总结</vt:lpstr>
      <vt:lpstr>回顾和总结</vt:lpstr>
      <vt:lpstr>还需要继续努力的地方</vt:lpstr>
      <vt:lpstr>享受跑步的乐趣  谢谢观看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AM70 12周 波马训练回顾</dc:title>
  <dc:creator>Allen Zhao</dc:creator>
  <cp:lastModifiedBy>Allen Zhao</cp:lastModifiedBy>
  <cp:revision>2</cp:revision>
  <dcterms:created xsi:type="dcterms:W3CDTF">2023-04-30T16:52:18Z</dcterms:created>
  <dcterms:modified xsi:type="dcterms:W3CDTF">2023-05-01T01:02:06Z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